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Source Han Sans KR" panose="020B0600000101010101" charset="-127"/>
      <p:regular r:id="rId12"/>
    </p:embeddedFont>
    <p:embeddedFont>
      <p:font typeface="Source Han Sans KR Bold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42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hxo/web-project-test" TargetMode="External"/><Relationship Id="rId2" Type="http://schemas.openxmlformats.org/officeDocument/2006/relationships/hyperlink" Target="https://web-project-test.vercel.app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youtube/v3?hl=k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4054535"/>
            <a:ext cx="6370439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WEB-PROJECT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28124" y="5414522"/>
            <a:ext cx="294218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YouTube Playlist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43000" y="8392200"/>
            <a:ext cx="3185220" cy="512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  <a:spcBef>
                <a:spcPct val="0"/>
              </a:spcBef>
            </a:pPr>
            <a:r>
              <a:rPr lang="en-US" sz="3037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202101538 공태호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32E632EE-D3AA-4955-B066-B921F654C144}"/>
              </a:ext>
            </a:extLst>
          </p:cNvPr>
          <p:cNvSpPr txBox="1"/>
          <p:nvPr/>
        </p:nvSpPr>
        <p:spPr>
          <a:xfrm>
            <a:off x="685800" y="2177896"/>
            <a:ext cx="14059564" cy="2432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ko-KR" altLang="en-US" sz="7200">
                <a:solidFill>
                  <a:srgbClr val="0070C0"/>
                </a:solidFill>
                <a:hlinkClick r:id="rId2"/>
              </a:rPr>
              <a:t>https://web-project-test.vercel.app/</a:t>
            </a:r>
            <a:endParaRPr lang="ko-KR" altLang="en-US" sz="7200">
              <a:solidFill>
                <a:srgbClr val="0070C0"/>
              </a:solidFill>
            </a:endParaRPr>
          </a:p>
          <a:p>
            <a:pPr algn="l">
              <a:lnSpc>
                <a:spcPts val="9799"/>
              </a:lnSpc>
              <a:spcBef>
                <a:spcPct val="0"/>
              </a:spcBef>
            </a:pPr>
            <a:endParaRPr lang="en-US" sz="6999" b="1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C9B5AD-EF7F-4912-BACF-BE4A980B95E1}"/>
              </a:ext>
            </a:extLst>
          </p:cNvPr>
          <p:cNvSpPr txBox="1"/>
          <p:nvPr/>
        </p:nvSpPr>
        <p:spPr>
          <a:xfrm>
            <a:off x="685800" y="3411026"/>
            <a:ext cx="16213016" cy="1199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200">
                <a:solidFill>
                  <a:srgbClr val="0070C0"/>
                </a:solidFill>
                <a:hlinkClick r:id="rId3"/>
              </a:rPr>
              <a:t>https://github.com/Ghxo/web-project-test</a:t>
            </a:r>
            <a:endParaRPr lang="ko-KR" altLang="en-US" sz="7200">
              <a:solidFill>
                <a:srgbClr val="0070C0"/>
              </a:solidFill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909AE5FA-E790-4940-B473-E9024699DE73}"/>
              </a:ext>
            </a:extLst>
          </p:cNvPr>
          <p:cNvSpPr txBox="1"/>
          <p:nvPr/>
        </p:nvSpPr>
        <p:spPr>
          <a:xfrm>
            <a:off x="914400" y="800100"/>
            <a:ext cx="4757886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ko-KR" alt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마무리</a:t>
            </a:r>
            <a:endParaRPr lang="en-US" sz="6999" b="1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68999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0887" y="1445303"/>
            <a:ext cx="11301259" cy="5961414"/>
          </a:xfrm>
          <a:custGeom>
            <a:avLst/>
            <a:gdLst/>
            <a:ahLst/>
            <a:cxnLst/>
            <a:rect l="l" t="t" r="r" b="b"/>
            <a:pathLst>
              <a:path w="11301259" h="5961414">
                <a:moveTo>
                  <a:pt x="0" y="0"/>
                </a:moveTo>
                <a:lnTo>
                  <a:pt x="11301259" y="0"/>
                </a:lnTo>
                <a:lnTo>
                  <a:pt x="11301259" y="5961414"/>
                </a:lnTo>
                <a:lnTo>
                  <a:pt x="0" y="59614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81837" y="13378"/>
            <a:ext cx="5555307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YouTube API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0285" y="7944355"/>
            <a:ext cx="877713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u="sng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  <a:hlinkClick r:id="rId3" tooltip="https://developers.google.com/youtube/v3?hl=ko"/>
              </a:rPr>
              <a:t>https://developers.google.com/youtube/v3?hl=ko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6377" y="1628736"/>
            <a:ext cx="11824300" cy="6991117"/>
          </a:xfrm>
          <a:custGeom>
            <a:avLst/>
            <a:gdLst/>
            <a:ahLst/>
            <a:cxnLst/>
            <a:rect l="l" t="t" r="r" b="b"/>
            <a:pathLst>
              <a:path w="11824300" h="6991117">
                <a:moveTo>
                  <a:pt x="0" y="0"/>
                </a:moveTo>
                <a:lnTo>
                  <a:pt x="11824300" y="0"/>
                </a:lnTo>
                <a:lnTo>
                  <a:pt x="11824300" y="6991117"/>
                </a:lnTo>
                <a:lnTo>
                  <a:pt x="0" y="69911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0482" y="250987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초기화면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736037"/>
            <a:ext cx="12320228" cy="7161133"/>
          </a:xfrm>
          <a:custGeom>
            <a:avLst/>
            <a:gdLst/>
            <a:ahLst/>
            <a:cxnLst/>
            <a:rect l="l" t="t" r="r" b="b"/>
            <a:pathLst>
              <a:path w="12320228" h="7161133">
                <a:moveTo>
                  <a:pt x="0" y="0"/>
                </a:moveTo>
                <a:lnTo>
                  <a:pt x="12320228" y="0"/>
                </a:lnTo>
                <a:lnTo>
                  <a:pt x="12320228" y="7161133"/>
                </a:lnTo>
                <a:lnTo>
                  <a:pt x="0" y="71611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검색화면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746458"/>
            <a:ext cx="10858990" cy="6352509"/>
          </a:xfrm>
          <a:custGeom>
            <a:avLst/>
            <a:gdLst/>
            <a:ahLst/>
            <a:cxnLst/>
            <a:rect l="l" t="t" r="r" b="b"/>
            <a:pathLst>
              <a:path w="10858990" h="6352509">
                <a:moveTo>
                  <a:pt x="0" y="0"/>
                </a:moveTo>
                <a:lnTo>
                  <a:pt x="10858990" y="0"/>
                </a:lnTo>
                <a:lnTo>
                  <a:pt x="10858990" y="6352509"/>
                </a:lnTo>
                <a:lnTo>
                  <a:pt x="0" y="63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42396" y="1746458"/>
            <a:ext cx="4541533" cy="2376034"/>
          </a:xfrm>
          <a:custGeom>
            <a:avLst/>
            <a:gdLst/>
            <a:ahLst/>
            <a:cxnLst/>
            <a:rect l="l" t="t" r="r" b="b"/>
            <a:pathLst>
              <a:path w="4541533" h="2376034">
                <a:moveTo>
                  <a:pt x="0" y="0"/>
                </a:moveTo>
                <a:lnTo>
                  <a:pt x="4541534" y="0"/>
                </a:lnTo>
                <a:lnTo>
                  <a:pt x="4541534" y="2376034"/>
                </a:lnTo>
                <a:lnTo>
                  <a:pt x="0" y="2376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327154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검색화면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42396" y="962025"/>
            <a:ext cx="256043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정규표현식 활용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29573"/>
            <a:ext cx="11301259" cy="6356958"/>
          </a:xfrm>
          <a:custGeom>
            <a:avLst/>
            <a:gdLst/>
            <a:ahLst/>
            <a:cxnLst/>
            <a:rect l="l" t="t" r="r" b="b"/>
            <a:pathLst>
              <a:path w="11301259" h="6356958">
                <a:moveTo>
                  <a:pt x="0" y="0"/>
                </a:moveTo>
                <a:lnTo>
                  <a:pt x="11301259" y="0"/>
                </a:lnTo>
                <a:lnTo>
                  <a:pt x="11301259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6791771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플레이리스트 생성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97999"/>
            <a:ext cx="11301259" cy="3150226"/>
          </a:xfrm>
          <a:custGeom>
            <a:avLst/>
            <a:gdLst/>
            <a:ahLst/>
            <a:cxnLst/>
            <a:rect l="l" t="t" r="r" b="b"/>
            <a:pathLst>
              <a:path w="11301259" h="3150226">
                <a:moveTo>
                  <a:pt x="0" y="0"/>
                </a:moveTo>
                <a:lnTo>
                  <a:pt x="11301259" y="0"/>
                </a:lnTo>
                <a:lnTo>
                  <a:pt x="11301259" y="3150226"/>
                </a:lnTo>
                <a:lnTo>
                  <a:pt x="0" y="3150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18436" y="5421458"/>
            <a:ext cx="11301259" cy="2938327"/>
          </a:xfrm>
          <a:custGeom>
            <a:avLst/>
            <a:gdLst/>
            <a:ahLst/>
            <a:cxnLst/>
            <a:rect l="l" t="t" r="r" b="b"/>
            <a:pathLst>
              <a:path w="11301259" h="2938327">
                <a:moveTo>
                  <a:pt x="0" y="0"/>
                </a:moveTo>
                <a:lnTo>
                  <a:pt x="11301259" y="0"/>
                </a:lnTo>
                <a:lnTo>
                  <a:pt x="11301259" y="2938328"/>
                </a:lnTo>
                <a:lnTo>
                  <a:pt x="0" y="2938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4757886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indexedDB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73840"/>
            <a:ext cx="5829679" cy="8339217"/>
          </a:xfrm>
          <a:custGeom>
            <a:avLst/>
            <a:gdLst/>
            <a:ahLst/>
            <a:cxnLst/>
            <a:rect l="l" t="t" r="r" b="b"/>
            <a:pathLst>
              <a:path w="5829679" h="8339217">
                <a:moveTo>
                  <a:pt x="0" y="0"/>
                </a:moveTo>
                <a:lnTo>
                  <a:pt x="5829679" y="0"/>
                </a:lnTo>
                <a:lnTo>
                  <a:pt x="5829679" y="8339217"/>
                </a:lnTo>
                <a:lnTo>
                  <a:pt x="0" y="8339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8436" y="278941"/>
            <a:ext cx="5157043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Playlist 재생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36" y="1657287"/>
            <a:ext cx="8577682" cy="5854268"/>
          </a:xfrm>
          <a:custGeom>
            <a:avLst/>
            <a:gdLst/>
            <a:ahLst/>
            <a:cxnLst/>
            <a:rect l="l" t="t" r="r" b="b"/>
            <a:pathLst>
              <a:path w="8577682" h="5854268">
                <a:moveTo>
                  <a:pt x="0" y="0"/>
                </a:moveTo>
                <a:lnTo>
                  <a:pt x="8577682" y="0"/>
                </a:lnTo>
                <a:lnTo>
                  <a:pt x="8577682" y="5854268"/>
                </a:lnTo>
                <a:lnTo>
                  <a:pt x="0" y="585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98914" y="5808625"/>
            <a:ext cx="11301259" cy="3729415"/>
          </a:xfrm>
          <a:custGeom>
            <a:avLst/>
            <a:gdLst/>
            <a:ahLst/>
            <a:cxnLst/>
            <a:rect l="l" t="t" r="r" b="b"/>
            <a:pathLst>
              <a:path w="11301259" h="3729415">
                <a:moveTo>
                  <a:pt x="0" y="0"/>
                </a:moveTo>
                <a:lnTo>
                  <a:pt x="11301259" y="0"/>
                </a:lnTo>
                <a:lnTo>
                  <a:pt x="11301259" y="3729415"/>
                </a:lnTo>
                <a:lnTo>
                  <a:pt x="0" y="3729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8436" y="278941"/>
            <a:ext cx="7063829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Another Playlist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48748" y="5076825"/>
            <a:ext cx="191378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indexedDB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53</Words>
  <Application>Microsoft Office PowerPoint</Application>
  <PresentationFormat>사용자 지정</PresentationFormat>
  <Paragraphs>17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Source Han Sans KR Bold</vt:lpstr>
      <vt:lpstr>Arial</vt:lpstr>
      <vt:lpstr>Source Han Sans KR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dc:creator>UserK</dc:creator>
  <cp:lastModifiedBy>Administrator</cp:lastModifiedBy>
  <cp:revision>2</cp:revision>
  <dcterms:created xsi:type="dcterms:W3CDTF">2006-08-16T00:00:00Z</dcterms:created>
  <dcterms:modified xsi:type="dcterms:W3CDTF">2025-05-25T11:59:12Z</dcterms:modified>
  <dc:identifier>DAGocfh0n48</dc:identifier>
</cp:coreProperties>
</file>

<file path=docProps/thumbnail.jpeg>
</file>